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443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Complete advanced lessons with 100% accuracy.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Typing.com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Learn How to Type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Advanced Lessons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“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Advanced Wrap Up”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(#7)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“The ship that you’re waiting for to come in, may very well be the ship that you need to build.”</a:t>
            </a:r>
          </a:p>
          <a:p>
            <a:pPr algn="ctr"/>
            <a:r>
              <a:rPr lang="en-US" sz="2200" b="1" i="1" dirty="0"/>
              <a:t>-- Eddie Harris Jr.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77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257</cp:revision>
  <dcterms:created xsi:type="dcterms:W3CDTF">2013-08-06T06:59:20Z</dcterms:created>
  <dcterms:modified xsi:type="dcterms:W3CDTF">2016-08-11T05:28:30Z</dcterms:modified>
</cp:coreProperties>
</file>