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2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5765826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Complete advanced lessons with 100% accuracy.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Typing.com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Learn How to Type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Advanced Lessons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Complete “Nitro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Type Content” (#6)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8/10/16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429000"/>
            <a:ext cx="3821875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</a:t>
            </a:r>
            <a:r>
              <a:rPr lang="en-US" sz="2400" b="1" i="1" dirty="0"/>
              <a:t>The best preparation for good work tomorrow is to do good work today</a:t>
            </a:r>
            <a:r>
              <a:rPr lang="en-US" sz="2400" b="1" i="1" dirty="0" smtClean="0"/>
              <a:t>.</a:t>
            </a:r>
            <a:r>
              <a:rPr lang="en-US" sz="2200" b="1" i="1" dirty="0" smtClean="0"/>
              <a:t>”</a:t>
            </a:r>
            <a:endParaRPr lang="en-US" sz="2200" b="1" i="1" dirty="0"/>
          </a:p>
          <a:p>
            <a:pPr algn="ctr"/>
            <a:r>
              <a:rPr lang="en-US" sz="2200" b="1" i="1" dirty="0"/>
              <a:t>-- </a:t>
            </a:r>
            <a:r>
              <a:rPr lang="en-US" sz="2200" b="1" i="1" dirty="0" smtClean="0"/>
              <a:t>Elbert Hubbard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otl.ca/images/augu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82" y="5562600"/>
            <a:ext cx="18669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2215</TotalTime>
  <Words>67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255</cp:revision>
  <dcterms:created xsi:type="dcterms:W3CDTF">2013-08-06T06:59:20Z</dcterms:created>
  <dcterms:modified xsi:type="dcterms:W3CDTF">2016-08-10T14:56:03Z</dcterms:modified>
</cp:coreProperties>
</file>